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62630-C93F-41BD-B37B-E1CC16328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C5FC66-D5FF-453E-9C0D-2754A1CA7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8F642-7EBF-4F47-B2FA-83856EC7A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0D4E11-8B42-4860-8134-4AD645FE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B01494-3E9B-4AF2-9843-E65CBEAE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67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42B90-39AD-41DD-8E22-08D35C47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1AD8F2A-79DC-4C0A-9CBE-7098BBE67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5C1BCA-C535-459C-891D-BF8F0D0D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9F2FC0-EE34-44FF-B328-46136726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5CB24F-7241-4181-9695-8DA50D5E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0559AB5-7460-48A7-AD9A-638722915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5BD173-066E-45F5-BB7B-8C416D143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B71518-2AE8-4FCB-A65E-C96CD782A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A111B4-CEF1-4078-B4F9-CD8CEC19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78F6B-805E-47E6-8924-2CD3893F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344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6302C-032C-405C-9D68-08E3FB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B3B680-A52E-4C36-8642-87C269A97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3182C2-065D-404C-85B0-BAF95E47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D2DAA3-0F84-44B0-89AE-B0480599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26CFA3-E49D-41D1-9ABB-DD95F752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04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D15528-896B-4AC0-B929-8DE10331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66F61-F258-4807-94C4-811B109B0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0C2641-0A3B-4770-B771-C6F02FBD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64E51B-3025-4A51-8C0A-54C8F610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C89B25-AF47-4D13-A335-EC40FA71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029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7C04B8-A0DA-4ADB-AC1B-244F43B0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B286B8-CA74-403F-BBBA-76C3C79E8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36E50D-4CB7-41D1-AA34-4731DD7D7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E58DB6-368E-4FB8-AF2F-86F3204A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0E4F6B-0A82-4014-ABF9-A42E1098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080DE7-4AA0-4A39-85C7-7F2B2DB4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56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788C6-FA81-42B2-949B-9C676784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146798-AA69-4A72-8FB8-E27BC76BB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E14123-8547-4323-883B-F4C2BCA3F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C336BCD-B54B-48C3-987F-C9DD95083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517513-80F3-4EFE-88EC-340BBCBF0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087862-1A8E-4578-A0C0-CE94F0DF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0843DD-C9B5-4558-A474-FA98CD13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00DAA3F-9ADB-40F6-AC20-7644DDED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28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46FAE-CE35-467B-976F-28DD3414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59BF0C-68BD-472B-B55A-0315B81A6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558EB1-080D-46FD-AB27-AE94AEB8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B868A2-94A1-4FAB-A03A-61B93C90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07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6E2D4F8-074F-48BA-B1C6-D4A6608ED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BF39E3-2D19-4F7D-80B8-CCDC8C9D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800717-AEAE-4180-A86D-5DC25E3B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9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2EDFE3-82E6-4AE4-9FA8-B8FD0546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B05352-41AF-40FD-BBA7-A4612FCF9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48E2F5-2F35-45B9-B219-78A269B61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D6331F-1139-48F9-898E-BCA8BD81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820C12-1C0D-4CAF-B58F-16842C35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17B361-0708-4A3D-8EAF-84791952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10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B81E6-EC7F-42A5-87B5-0508DBA67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9DA3BE5-405D-4C79-B145-D537A7518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53C938-F056-44C3-BEB9-CAEAC97BE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68D616-86CE-4A68-97E5-E490B803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A41A62-5104-49C8-A286-7A2AD2AC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9536B-E760-4B77-8328-1FD4D61D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06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BADB471-BC34-4CE5-B6C5-CB8A482B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D6597D-8BCF-4C83-BADB-45A4F533E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16EAEB-ACA6-4336-88F3-6B49BC4D6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AAA58-A6DB-4C87-A323-AA6BECBBAF67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E25D4-BF5E-4031-BD13-C30188802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FD59D6-4A68-465F-B22B-B08C5C4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22CE7-162D-4909-A549-30FD8EED00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0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488B7-70A4-4DC4-B208-B55D95621E0B}"/>
              </a:ext>
            </a:extLst>
          </p:cNvPr>
          <p:cNvSpPr txBox="1">
            <a:spLocks/>
          </p:cNvSpPr>
          <p:nvPr/>
        </p:nvSpPr>
        <p:spPr>
          <a:xfrm>
            <a:off x="3439886" y="2866775"/>
            <a:ext cx="5312227" cy="11244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8000" b="1" dirty="0">
                <a:solidFill>
                  <a:srgbClr val="FF0000"/>
                </a:solidFill>
              </a:rPr>
              <a:t>MAQUETTE</a:t>
            </a:r>
          </a:p>
        </p:txBody>
      </p:sp>
    </p:spTree>
    <p:extLst>
      <p:ext uri="{BB962C8B-B14F-4D97-AF65-F5344CB8AC3E}">
        <p14:creationId xmlns:p14="http://schemas.microsoft.com/office/powerpoint/2010/main" val="206924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7DBD80A-3DBF-4F2B-B011-48B6F5CCA756}"/>
              </a:ext>
            </a:extLst>
          </p:cNvPr>
          <p:cNvSpPr txBox="1"/>
          <p:nvPr/>
        </p:nvSpPr>
        <p:spPr>
          <a:xfrm>
            <a:off x="1992612" y="487677"/>
            <a:ext cx="752359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FF00"/>
                </a:solidFill>
              </a:rPr>
              <a:t>MENU         ACCUEIL       CONTACT 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3B9AF4-5151-40BE-8165-6F04EDB378F1}"/>
              </a:ext>
            </a:extLst>
          </p:cNvPr>
          <p:cNvSpPr txBox="1"/>
          <p:nvPr/>
        </p:nvSpPr>
        <p:spPr>
          <a:xfrm>
            <a:off x="4397830" y="4093029"/>
            <a:ext cx="184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PALMARES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05C6DC0-CE5C-4AA6-AAB3-19A8BD6D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1" y="208104"/>
            <a:ext cx="1028844" cy="10574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653B7B-E310-47E2-A0F8-6D2680933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4"/>
          <a:stretch/>
        </p:blipFill>
        <p:spPr>
          <a:xfrm>
            <a:off x="3773019" y="857009"/>
            <a:ext cx="3836064" cy="18903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BF3FAB9-B494-4EA6-92F3-914C966D3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6" y="3022874"/>
            <a:ext cx="4413070" cy="16687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3EB8BA6-1C5A-4B2B-9411-A137DC5AA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240" y="4867798"/>
            <a:ext cx="6426926" cy="178799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C3F3A36-DA2E-4EC0-90AA-959B6C30EA16}"/>
              </a:ext>
            </a:extLst>
          </p:cNvPr>
          <p:cNvSpPr txBox="1"/>
          <p:nvPr/>
        </p:nvSpPr>
        <p:spPr>
          <a:xfrm>
            <a:off x="239307" y="2092481"/>
            <a:ext cx="170688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HISTO</a:t>
            </a:r>
          </a:p>
          <a:p>
            <a:pPr algn="ctr"/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. In pretium,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laoreet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erat, ut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facilisis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ante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sem.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ipsum est,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, rhoncus non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. Sed eu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porttitor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libero, et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tempus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. Duis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lorem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, ut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mi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laoreet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eu. Sed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lorem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fermentum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erat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nunc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, nec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convallis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massa </a:t>
            </a:r>
            <a:r>
              <a:rPr lang="fr-FR" sz="1000" b="0" i="0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condimentum</a:t>
            </a:r>
            <a:r>
              <a:rPr lang="fr-FR" sz="10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non. </a:t>
            </a:r>
            <a:endParaRPr lang="fr-FR" sz="1000" dirty="0">
              <a:solidFill>
                <a:srgbClr val="FF0000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CD43AF4-0CEC-4DA4-82E4-FCC7555F7F42}"/>
              </a:ext>
            </a:extLst>
          </p:cNvPr>
          <p:cNvSpPr txBox="1"/>
          <p:nvPr/>
        </p:nvSpPr>
        <p:spPr>
          <a:xfrm>
            <a:off x="9588137" y="1341120"/>
            <a:ext cx="181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EQUIPE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55EBE2F-84ED-40C9-910D-150717F0F929}"/>
              </a:ext>
            </a:extLst>
          </p:cNvPr>
          <p:cNvSpPr txBox="1"/>
          <p:nvPr/>
        </p:nvSpPr>
        <p:spPr>
          <a:xfrm>
            <a:off x="9588137" y="2664823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PALMARES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938B63E-33A4-4B62-8CB8-FEB3173720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251" b="2657"/>
          <a:stretch/>
        </p:blipFill>
        <p:spPr>
          <a:xfrm>
            <a:off x="9588137" y="857009"/>
            <a:ext cx="2364556" cy="539026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7F53F61-3979-4955-B0E6-2ABF5D0647B4}"/>
              </a:ext>
            </a:extLst>
          </p:cNvPr>
          <p:cNvSpPr txBox="1"/>
          <p:nvPr/>
        </p:nvSpPr>
        <p:spPr>
          <a:xfrm>
            <a:off x="1992612" y="118345"/>
            <a:ext cx="75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BARRE</a:t>
            </a:r>
          </a:p>
        </p:txBody>
      </p:sp>
    </p:spTree>
    <p:extLst>
      <p:ext uri="{BB962C8B-B14F-4D97-AF65-F5344CB8AC3E}">
        <p14:creationId xmlns:p14="http://schemas.microsoft.com/office/powerpoint/2010/main" val="221354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C76FC1-42A3-41C3-8D21-69043835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46" y="435429"/>
            <a:ext cx="2718290" cy="28825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3D5265-0A85-4D80-B751-FBF7D6E5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39" y="435429"/>
            <a:ext cx="2833122" cy="28825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0F40EF-424C-4E15-94C4-AEF15FCB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518" y="546463"/>
            <a:ext cx="2861918" cy="28825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3C3CD6-0DEB-4151-94C3-D16130494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968" y="3540035"/>
            <a:ext cx="2914439" cy="29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851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97</Words>
  <Application>Microsoft Office PowerPoint</Application>
  <PresentationFormat>Grand écran</PresentationFormat>
  <Paragraphs>8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Open Sans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a.gopaul24@gmail.com</dc:creator>
  <cp:lastModifiedBy>a.gopaul24@gmail.com</cp:lastModifiedBy>
  <cp:revision>3</cp:revision>
  <dcterms:created xsi:type="dcterms:W3CDTF">2022-01-24T09:25:14Z</dcterms:created>
  <dcterms:modified xsi:type="dcterms:W3CDTF">2022-01-24T10:27:15Z</dcterms:modified>
</cp:coreProperties>
</file>